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5050"/>
    <a:srgbClr val="FFEDC1"/>
    <a:srgbClr val="B4B5A5"/>
    <a:srgbClr val="CC0000"/>
    <a:srgbClr val="545546"/>
    <a:srgbClr val="969696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16" autoAdjust="0"/>
    <p:restoredTop sz="99211" autoAdjust="0"/>
  </p:normalViewPr>
  <p:slideViewPr>
    <p:cSldViewPr>
      <p:cViewPr varScale="1">
        <p:scale>
          <a:sx n="45" d="100"/>
          <a:sy n="45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95B3F3-4A80-4227-AAE3-9A7A71C2A0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718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A61DEE-4CFB-4E36-8D2A-0C266432623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261" name="Rectangle 189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333375"/>
            <a:ext cx="8353425" cy="1470025"/>
          </a:xfrm>
        </p:spPr>
        <p:txBody>
          <a:bodyPr/>
          <a:lstStyle>
            <a:lvl1pPr>
              <a:lnSpc>
                <a:spcPct val="75000"/>
              </a:lnSpc>
              <a:defRPr sz="4700"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ru-RU" altLang="ko-KR"/>
              <a:t>Click to edit Master title style</a:t>
            </a:r>
            <a:endParaRPr lang="en-US" altLang="ko-KR"/>
          </a:p>
        </p:txBody>
      </p:sp>
      <p:sp>
        <p:nvSpPr>
          <p:cNvPr id="3260" name="Rectangle 18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1484313"/>
            <a:ext cx="8353425" cy="906462"/>
          </a:xfrm>
        </p:spPr>
        <p:txBody>
          <a:bodyPr/>
          <a:lstStyle>
            <a:lvl1pPr marL="0" indent="0" algn="ctr">
              <a:buFontTx/>
              <a:buNone/>
              <a:defRPr sz="2000" b="1" i="1"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ru-RU" altLang="ko-KR"/>
              <a:t>Click to edit Master subtitle style</a:t>
            </a:r>
          </a:p>
        </p:txBody>
      </p:sp>
      <p:grpSp>
        <p:nvGrpSpPr>
          <p:cNvPr id="3276" name="Group 204"/>
          <p:cNvGrpSpPr>
            <a:grpSpLocks/>
          </p:cNvGrpSpPr>
          <p:nvPr userDrawn="1"/>
        </p:nvGrpSpPr>
        <p:grpSpPr bwMode="auto">
          <a:xfrm>
            <a:off x="4041775" y="5937250"/>
            <a:ext cx="1338263" cy="401638"/>
            <a:chOff x="2536" y="3521"/>
            <a:chExt cx="843" cy="253"/>
          </a:xfrm>
        </p:grpSpPr>
        <p:sp>
          <p:nvSpPr>
            <p:cNvPr id="3272" name="WordArt 200"/>
            <p:cNvSpPr>
              <a:spLocks noChangeArrowheads="1" noChangeShapeType="1" noTextEdit="1"/>
            </p:cNvSpPr>
            <p:nvPr userDrawn="1"/>
          </p:nvSpPr>
          <p:spPr bwMode="auto">
            <a:xfrm>
              <a:off x="2620" y="3521"/>
              <a:ext cx="675" cy="1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3273" name="WordArt 201"/>
            <p:cNvSpPr>
              <a:spLocks noChangeArrowheads="1" noChangeShapeType="1" noTextEdit="1"/>
            </p:cNvSpPr>
            <p:nvPr userDrawn="1"/>
          </p:nvSpPr>
          <p:spPr bwMode="auto">
            <a:xfrm>
              <a:off x="2536" y="3731"/>
              <a:ext cx="843" cy="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Rectangle 7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268413"/>
            <a:ext cx="7778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dirty="0" smtClean="0"/>
              <a:t>Click to edit Master text styles</a:t>
            </a:r>
          </a:p>
          <a:p>
            <a:pPr lvl="1"/>
            <a:r>
              <a:rPr lang="ru-RU" altLang="ko-KR" dirty="0" smtClean="0"/>
              <a:t>Second level</a:t>
            </a:r>
          </a:p>
          <a:p>
            <a:pPr lvl="2"/>
            <a:r>
              <a:rPr lang="ru-RU" altLang="ko-KR" dirty="0" smtClean="0"/>
              <a:t>Third level</a:t>
            </a:r>
          </a:p>
          <a:p>
            <a:pPr lvl="3"/>
            <a:r>
              <a:rPr lang="ru-RU" altLang="ko-KR" dirty="0" smtClean="0"/>
              <a:t>Fourth level</a:t>
            </a:r>
          </a:p>
          <a:p>
            <a:pPr lvl="4"/>
            <a:r>
              <a:rPr lang="ru-RU" altLang="ko-KR" dirty="0" smtClean="0"/>
              <a:t>Fifth level</a:t>
            </a:r>
            <a:endParaRPr lang="ko-KR" altLang="ko-KR" dirty="0" smtClean="0"/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1105" name="Rectangle 8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1106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F26C376-590A-4642-84DA-50811E6228C6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1216" name="Group 192"/>
          <p:cNvGrpSpPr>
            <a:grpSpLocks/>
          </p:cNvGrpSpPr>
          <p:nvPr/>
        </p:nvGrpSpPr>
        <p:grpSpPr bwMode="auto">
          <a:xfrm>
            <a:off x="5978525" y="6497638"/>
            <a:ext cx="2520950" cy="288925"/>
            <a:chOff x="2154" y="3702"/>
            <a:chExt cx="1588" cy="182"/>
          </a:xfrm>
        </p:grpSpPr>
        <p:sp>
          <p:nvSpPr>
            <p:cNvPr id="1210" name="WordArt 186"/>
            <p:cNvSpPr>
              <a:spLocks noChangeArrowheads="1" noChangeShapeType="1" noTextEdit="1"/>
            </p:cNvSpPr>
            <p:nvPr userDrawn="1"/>
          </p:nvSpPr>
          <p:spPr bwMode="auto">
            <a:xfrm>
              <a:off x="3016" y="3702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1211" name="WordArt 187"/>
            <p:cNvSpPr>
              <a:spLocks noChangeArrowheads="1" noChangeShapeType="1" noTextEdit="1"/>
            </p:cNvSpPr>
            <p:nvPr userDrawn="1"/>
          </p:nvSpPr>
          <p:spPr bwMode="auto">
            <a:xfrm>
              <a:off x="2154" y="3838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212" name="Rectangle 18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77800"/>
            <a:ext cx="8148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12" grpId="0"/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imes New Roman" pitchFamily="18" charset="0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260648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ko-KR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latin typeface="華康行楷體W5(P)" pitchFamily="66" charset="-120"/>
                <a:ea typeface="華康行楷體W5(P)" pitchFamily="66" charset="-120"/>
              </a:rPr>
              <a:t>陽明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工商團隊 所向披靡</a:t>
            </a:r>
            <a:endParaRPr lang="en-US" altLang="ko-KR" sz="3600" dirty="0"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4" b="3916"/>
          <a:stretch/>
        </p:blipFill>
        <p:spPr>
          <a:xfrm>
            <a:off x="641160" y="1484785"/>
            <a:ext cx="7963288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4118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260648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榮獲一般企劃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組 特優 與 優等獎</a:t>
            </a:r>
            <a:r>
              <a:rPr lang="en-US" altLang="zh-TW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latin typeface="華康行楷體W5(P)" pitchFamily="66" charset="-120"/>
                <a:ea typeface="華康行楷體W5(P)" pitchFamily="66" charset="-120"/>
              </a:rPr>
              <a:t>學生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比賽造型</a:t>
            </a:r>
            <a:endParaRPr lang="en-US" altLang="ko-KR" sz="3600" dirty="0"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735"/>
          <a:stretch/>
        </p:blipFill>
        <p:spPr>
          <a:xfrm>
            <a:off x="611560" y="1484784"/>
            <a:ext cx="7949825" cy="5082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3055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335880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陽明工商蟬聯</a:t>
            </a:r>
            <a:r>
              <a:rPr lang="zh-TW" altLang="en-US" sz="3600" dirty="0">
                <a:latin typeface="華康行楷體W5(P)" pitchFamily="66" charset="-120"/>
                <a:ea typeface="華康行楷體W5(P)" pitchFamily="66" charset="-120"/>
              </a:rPr>
              <a:t>一般企劃組</a:t>
            </a: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六連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霸</a:t>
            </a: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" b="12639"/>
          <a:stretch/>
        </p:blipFill>
        <p:spPr>
          <a:xfrm>
            <a:off x="611560" y="1631632"/>
            <a:ext cx="7968115" cy="4915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9939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260648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</a:b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>『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麵包超人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>』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隊勇奪冠軍</a:t>
            </a: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0" b="5523"/>
          <a:stretch/>
        </p:blipFill>
        <p:spPr>
          <a:xfrm>
            <a:off x="611560" y="1439910"/>
            <a:ext cx="7971396" cy="4688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0" y="6237312"/>
            <a:ext cx="9144000" cy="1323439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組員</a:t>
            </a:r>
            <a:r>
              <a:rPr lang="en-US" altLang="zh-TW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梁鈺珊、蘇家誼、邱冠諴、王心怡、黃新祐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陳雅俐、陳姿君、李沛菁、王奕舜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許菊芸、楊子瑩老師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行楷體W5(P)" pitchFamily="66" charset="-120"/>
              <a:ea typeface="華康行楷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22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263872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</a:b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>『</a:t>
            </a:r>
            <a:r>
              <a:rPr lang="en-US" altLang="zh-TW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Show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出不衣樣的你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>』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隊</a:t>
            </a: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榮獲優等獎</a:t>
            </a: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6024770"/>
            <a:ext cx="9144000" cy="129266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組員</a:t>
            </a:r>
            <a:r>
              <a:rPr lang="en-US" altLang="zh-TW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楊芯惠、郭振偉、傅建豪、林芳華、蘇意筑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吳心媛、戴珮綺、陳品瑄、周振毅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田素菁老師</a:t>
            </a:r>
            <a:endParaRPr lang="en-US" altLang="zh-TW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1026" name="Picture 2" descr="C:\Users\Administrator\Desktop\企劃案競賽\DSCN91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b="9223"/>
          <a:stretch/>
        </p:blipFill>
        <p:spPr bwMode="auto">
          <a:xfrm>
            <a:off x="611560" y="1484784"/>
            <a:ext cx="788917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872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551904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競賽活動花絮</a:t>
            </a:r>
            <a: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331640" y="1556792"/>
            <a:ext cx="6408712" cy="4896544"/>
            <a:chOff x="65815" y="1412776"/>
            <a:chExt cx="6018353" cy="468228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" y="1412776"/>
              <a:ext cx="3072342" cy="22855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526" y="1412776"/>
              <a:ext cx="3054642" cy="22723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5" t="10194" b="4060"/>
            <a:stretch/>
          </p:blipFill>
          <p:spPr>
            <a:xfrm>
              <a:off x="2819596" y="3698338"/>
              <a:ext cx="3264572" cy="23967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7"/>
            <a:stretch/>
          </p:blipFill>
          <p:spPr>
            <a:xfrm>
              <a:off x="65815" y="3698338"/>
              <a:ext cx="2771800" cy="23967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26729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551904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競賽活動花絮</a:t>
            </a:r>
            <a: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95536" y="1628800"/>
            <a:ext cx="8399817" cy="4644396"/>
            <a:chOff x="395536" y="1520908"/>
            <a:chExt cx="8399817" cy="464439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0" r="11784"/>
            <a:stretch/>
          </p:blipFill>
          <p:spPr>
            <a:xfrm>
              <a:off x="395536" y="1520909"/>
              <a:ext cx="4398206" cy="46443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2" t="13443"/>
            <a:stretch/>
          </p:blipFill>
          <p:spPr>
            <a:xfrm>
              <a:off x="4932040" y="1520908"/>
              <a:ext cx="3863313" cy="46443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04188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551904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競賽活動花絮</a:t>
            </a:r>
            <a: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4" b="7751"/>
          <a:stretch/>
        </p:blipFill>
        <p:spPr>
          <a:xfrm>
            <a:off x="299954" y="1628800"/>
            <a:ext cx="846275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3714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439738" y="551904"/>
            <a:ext cx="8353425" cy="1004888"/>
          </a:xfrm>
          <a:noFill/>
          <a:ln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ko-KR" sz="3600" dirty="0" smtClean="0">
                <a:latin typeface="華康行楷體W5(P)" pitchFamily="66" charset="-120"/>
                <a:ea typeface="華康行楷體W5(P)" pitchFamily="66" charset="-120"/>
              </a:rPr>
              <a:t>2013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 全國高中職商業經營企劃案競賽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競賽活動花絮</a:t>
            </a:r>
            <a: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endParaRPr lang="en-US" altLang="ko-KR" sz="3600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/>
          <a:stretch/>
        </p:blipFill>
        <p:spPr>
          <a:xfrm>
            <a:off x="395536" y="1575130"/>
            <a:ext cx="8330036" cy="4878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7339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_081016_1">
  <a:themeElements>
    <a:clrScheme name="kor_081016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r_081016_1">
      <a:majorFont>
        <a:latin typeface="Times New Roman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r_081016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r_081016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r_081016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r_081016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r_081016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r_081016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r_081016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148</Words>
  <Application>Microsoft Office PowerPoint</Application>
  <PresentationFormat>如螢幕大小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kor_081016_1</vt:lpstr>
      <vt:lpstr>2013 全國高中職商業經營企劃案競賽 陽明工商團隊 所向披靡</vt:lpstr>
      <vt:lpstr>榮獲一般企劃組 特優 與 優等獎 學生比賽造型</vt:lpstr>
      <vt:lpstr>2013 全國高中職商業經營企劃案競賽 陽明工商蟬聯一般企劃組六連霸</vt:lpstr>
      <vt:lpstr>2013 全國高中職商業經營企劃案競賽 『麵包超人』隊勇奪冠軍</vt:lpstr>
      <vt:lpstr>2013 全國高中職商業經營企劃案競賽 『Show出不衣樣的你』隊榮獲優等獎</vt:lpstr>
      <vt:lpstr>2013 全國高中職商業經營企劃案競賽 競賽活動花絮 </vt:lpstr>
      <vt:lpstr>2013 全國高中職商業經營企劃案競賽 競賽活動花絮 </vt:lpstr>
      <vt:lpstr>2013 全國高中職商業經營企劃案競賽 競賽活動花絮 </vt:lpstr>
      <vt:lpstr>2013 全國高中職商業經營企劃案競賽 競賽活動花絮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Administrator</cp:lastModifiedBy>
  <cp:revision>29</cp:revision>
  <dcterms:created xsi:type="dcterms:W3CDTF">2008-10-16T08:32:46Z</dcterms:created>
  <dcterms:modified xsi:type="dcterms:W3CDTF">2013-06-14T07:06:17Z</dcterms:modified>
</cp:coreProperties>
</file>